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ora" pitchFamily="2" charset="0"/>
      <p:regular r:id="rId12"/>
    </p:embeddedFont>
    <p:embeddedFont>
      <p:font typeface="Source Sans Pro" panose="020B0503030403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67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Food or Recipe 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this presentation, we will explore a recipe recommendation system designed to suggest dishes tailored to users' dietary preferences, cooking habits, and previous restaurant choices.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B678C-0568-E366-729E-FD019C9C21D9}"/>
              </a:ext>
            </a:extLst>
          </p:cNvPr>
          <p:cNvSpPr/>
          <p:nvPr/>
        </p:nvSpPr>
        <p:spPr>
          <a:xfrm>
            <a:off x="12801600" y="7730836"/>
            <a:ext cx="1828800" cy="498764"/>
          </a:xfrm>
          <a:prstGeom prst="rect">
            <a:avLst/>
          </a:prstGeom>
          <a:solidFill>
            <a:srgbClr val="FEF5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0104" y="4570809"/>
            <a:ext cx="13363878" cy="1570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/>
              <a:t>This project focuses on building a </a:t>
            </a:r>
            <a:r>
              <a:rPr lang="en-US" sz="2000" b="1" dirty="0"/>
              <a:t>recipe recommendation system</a:t>
            </a:r>
            <a:r>
              <a:rPr lang="en-US" sz="2000" dirty="0"/>
              <a:t> that tailors recipe suggestions based on users' dietary preferences and ingredient inputs. By leveraging </a:t>
            </a:r>
            <a:r>
              <a:rPr lang="en-US" sz="2000" b="1" dirty="0"/>
              <a:t>nutritional features</a:t>
            </a:r>
            <a:r>
              <a:rPr lang="en-US" sz="2000" dirty="0"/>
              <a:t> such as calories, fat, carbohydrates, and protein, alongside the </a:t>
            </a:r>
            <a:r>
              <a:rPr lang="en-US" sz="2000" b="1" dirty="0"/>
              <a:t>ingredients list</a:t>
            </a:r>
            <a:r>
              <a:rPr lang="en-US" sz="2000" dirty="0"/>
              <a:t>, the system provides personalized recommendations to suit diverse culinary needs.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54618"/>
            <a:ext cx="5016579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Overview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2565" y="1701403"/>
            <a:ext cx="7651671" cy="4851440"/>
          </a:xfrm>
          <a:prstGeom prst="roundRect">
            <a:avLst>
              <a:gd name="adj" fmla="val 6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40185" y="1709023"/>
            <a:ext cx="7636431" cy="612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53545" y="1844516"/>
            <a:ext cx="147899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Recipe Name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366403" y="1844516"/>
            <a:ext cx="147518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Ingredients List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75451" y="1844516"/>
            <a:ext cx="147518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Calories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2184499" y="1844516"/>
            <a:ext cx="147899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 URL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0185" y="2321123"/>
            <a:ext cx="7636431" cy="12943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53545" y="2456617"/>
            <a:ext cx="147899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Grilled Salmon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366403" y="2456617"/>
            <a:ext cx="1475184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Salmon, olive oil, lemon, salt, pepper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5451" y="2456617"/>
            <a:ext cx="147518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350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2184499" y="2456617"/>
            <a:ext cx="1478994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www.example.com/grilled-salmon.jpg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240185" y="3615452"/>
            <a:ext cx="7636431" cy="163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453545" y="3750945"/>
            <a:ext cx="147899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Vegetable Stir-Fry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8366403" y="3750945"/>
            <a:ext cx="1475184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Broccoli, carrots, bell peppers, soy sauce, garlic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0275451" y="3750945"/>
            <a:ext cx="147518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280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2184499" y="3750945"/>
            <a:ext cx="1478994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www.example.com/vegetable-stir-fry.jpg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240185" y="5250894"/>
            <a:ext cx="7636431" cy="12943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6453545" y="5386388"/>
            <a:ext cx="147899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Chocolate Chip Cookies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8366403" y="5386388"/>
            <a:ext cx="1475184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Flour, butter, sugar, chocolate chips, eggs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10275451" y="5386388"/>
            <a:ext cx="147518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220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2184499" y="5386388"/>
            <a:ext cx="1478994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www.example.com/chocolate-chip-cookies.jpg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6232565" y="6792635"/>
            <a:ext cx="765167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contains detailed information about recipes, including ingredients, nutritional values, and images.(14 , 48736)</a:t>
            </a:r>
            <a:endParaRPr lang="en-US" sz="16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9102DE-A99B-72A4-9917-78292A15F96D}"/>
              </a:ext>
            </a:extLst>
          </p:cNvPr>
          <p:cNvSpPr/>
          <p:nvPr/>
        </p:nvSpPr>
        <p:spPr>
          <a:xfrm>
            <a:off x="12801600" y="7730836"/>
            <a:ext cx="1828800" cy="498764"/>
          </a:xfrm>
          <a:prstGeom prst="rect">
            <a:avLst/>
          </a:prstGeom>
          <a:solidFill>
            <a:srgbClr val="FEF5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68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890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45369" y="3189327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8907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Textual Data (Ingredients)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365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TF-IDF Vectorizer to convert text into numerical features.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890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70132" y="318932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8907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Numerical Data (Nutritional Features)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365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Standardized features like calories, fat, and protein using StandardScaler.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941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12865" y="5694402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Combined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8969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Merged numerical and textual features using np.hstack.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07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KNN Model Training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K-Nearest Neighbors (KNN)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7508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Cosine Similarity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31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Parameters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 neighbors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A78F90-C1CA-DDFC-1FF1-F9E7F62CBF6C}"/>
              </a:ext>
            </a:extLst>
          </p:cNvPr>
          <p:cNvSpPr/>
          <p:nvPr/>
        </p:nvSpPr>
        <p:spPr>
          <a:xfrm>
            <a:off x="12801600" y="7730836"/>
            <a:ext cx="1828800" cy="498764"/>
          </a:xfrm>
          <a:prstGeom prst="rect">
            <a:avLst/>
          </a:prstGeom>
          <a:solidFill>
            <a:srgbClr val="FEF5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16687"/>
            <a:ext cx="70768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 Function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179677"/>
            <a:ext cx="30480" cy="4933236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35477" y="270283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27437" y="2448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135082" y="2549128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418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91453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Nutritional values + ingredient list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105912" y="414563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 numerical features, transform ingredient list with TF-IDF, combine features and query the KNN model.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102578" y="6125170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Top 5 recipe suggestions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7266"/>
            <a:ext cx="78280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Recommendations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20033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9401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Grilled Salmon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3120033"/>
            <a:ext cx="4078962" cy="2520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59401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Vegetable Stir-Fry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3120033"/>
            <a:ext cx="4079081" cy="25210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5940266"/>
            <a:ext cx="31240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Chocolate Chip Cookies</a:t>
            </a: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78431-6239-6064-EA31-F89ACE092734}"/>
              </a:ext>
            </a:extLst>
          </p:cNvPr>
          <p:cNvSpPr/>
          <p:nvPr/>
        </p:nvSpPr>
        <p:spPr>
          <a:xfrm>
            <a:off x="12801600" y="7730836"/>
            <a:ext cx="1828800" cy="498764"/>
          </a:xfrm>
          <a:prstGeom prst="rect">
            <a:avLst/>
          </a:prstGeom>
          <a:solidFill>
            <a:srgbClr val="FEF5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9590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 Input and Output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Calories: 350, Protein: 25g, Carbs: 20g, Ingredients: Salmon, olive oil, lemon, salt, pepper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 Grilled Salmon 2. Baked Salmon with Lemon Butter 3. Salmon Teriyaki 4. Salmon Cakes 5. Salmon Burgers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ABA03-D875-C365-8B78-192AA67EE938}"/>
              </a:ext>
            </a:extLst>
          </p:cNvPr>
          <p:cNvSpPr/>
          <p:nvPr/>
        </p:nvSpPr>
        <p:spPr>
          <a:xfrm>
            <a:off x="12801600" y="7730836"/>
            <a:ext cx="1828800" cy="498764"/>
          </a:xfrm>
          <a:prstGeom prst="rect">
            <a:avLst/>
          </a:prstGeom>
          <a:solidFill>
            <a:srgbClr val="FEF5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8287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Future Work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11908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95901" y="41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4614624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a functional recipe recommendation system using KNN and TF-IDF.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4119086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49835" y="41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4614624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recommendations using user feedback and explore deep learning models for personalization.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391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Priyanshu Prasad Gupta</cp:lastModifiedBy>
  <cp:revision>4</cp:revision>
  <dcterms:created xsi:type="dcterms:W3CDTF">2024-11-20T06:00:31Z</dcterms:created>
  <dcterms:modified xsi:type="dcterms:W3CDTF">2024-11-22T04:19:38Z</dcterms:modified>
</cp:coreProperties>
</file>